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9" r:id="rId3"/>
    <p:sldId id="260" r:id="rId4"/>
    <p:sldId id="262" r:id="rId5"/>
    <p:sldId id="265" r:id="rId6"/>
    <p:sldId id="264" r:id="rId7"/>
    <p:sldId id="305" r:id="rId8"/>
    <p:sldId id="299" r:id="rId9"/>
    <p:sldId id="268" r:id="rId10"/>
    <p:sldId id="267" r:id="rId11"/>
    <p:sldId id="277" r:id="rId12"/>
    <p:sldId id="266" r:id="rId13"/>
    <p:sldId id="278" r:id="rId14"/>
    <p:sldId id="282" r:id="rId15"/>
    <p:sldId id="283" r:id="rId16"/>
    <p:sldId id="284" r:id="rId17"/>
    <p:sldId id="285" r:id="rId18"/>
    <p:sldId id="300" r:id="rId19"/>
    <p:sldId id="279" r:id="rId20"/>
    <p:sldId id="301" r:id="rId21"/>
    <p:sldId id="287" r:id="rId22"/>
    <p:sldId id="302" r:id="rId23"/>
    <p:sldId id="286" r:id="rId24"/>
    <p:sldId id="288" r:id="rId25"/>
    <p:sldId id="289" r:id="rId26"/>
    <p:sldId id="290" r:id="rId27"/>
    <p:sldId id="291" r:id="rId28"/>
    <p:sldId id="292" r:id="rId29"/>
    <p:sldId id="293" r:id="rId30"/>
    <p:sldId id="303" r:id="rId31"/>
    <p:sldId id="281" r:id="rId32"/>
    <p:sldId id="304" r:id="rId33"/>
    <p:sldId id="297" r:id="rId34"/>
    <p:sldId id="294" r:id="rId35"/>
    <p:sldId id="295" r:id="rId36"/>
    <p:sldId id="296" r:id="rId37"/>
    <p:sldId id="29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95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5EE70-CA0B-4937-A1D0-4B18022B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7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A5FBAA-0085-4373-B15C-425750AF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03CBA0-175C-4417-82CF-7D21074D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08" y="1484638"/>
            <a:ext cx="6079453" cy="537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37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9F2166-5024-4C05-A1CB-3DD487938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D9744-36FE-4662-99A8-D0EDCE71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46" y="1465352"/>
            <a:ext cx="5895772" cy="53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40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FE70D-5A77-4204-AF1C-6FF175A0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B0BAA-340A-45E9-99C9-4C239BAC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83" y="1477824"/>
            <a:ext cx="7599087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E408C5-3D80-45F1-A20B-2E52795BB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4995"/>
          <a:stretch/>
        </p:blipFill>
        <p:spPr>
          <a:xfrm>
            <a:off x="931522" y="1457739"/>
            <a:ext cx="5439781" cy="4562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401EE-3A71-4CF5-87A4-678B5C57D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71" b="-1"/>
          <a:stretch/>
        </p:blipFill>
        <p:spPr>
          <a:xfrm>
            <a:off x="6371303" y="2343150"/>
            <a:ext cx="5439781" cy="36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58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25D5CA-D4FE-4A86-9AA5-D9B25DC52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30" y="1466850"/>
            <a:ext cx="6911669" cy="535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73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192B0D-2CB8-4E38-A17D-F87E63AE0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566862"/>
            <a:ext cx="7268392" cy="51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90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4256D4-D862-442B-948B-0FAB5ABC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500187"/>
            <a:ext cx="6167438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78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998AE5-3065-4FA2-BDB5-A7217147E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584"/>
          <a:stretch/>
        </p:blipFill>
        <p:spPr>
          <a:xfrm>
            <a:off x="1080771" y="1537252"/>
            <a:ext cx="5400982" cy="4215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D112AA-B218-4B49-895E-F6A0FFEED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16"/>
          <a:stretch/>
        </p:blipFill>
        <p:spPr>
          <a:xfrm>
            <a:off x="6481754" y="2076450"/>
            <a:ext cx="5400982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80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903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395791" y="6281937"/>
            <a:ext cx="2443454" cy="428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ERD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3CF61-6F49-47B2-A8BB-0584BB6C6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278"/>
          <a:stretch/>
        </p:blipFill>
        <p:spPr>
          <a:xfrm>
            <a:off x="941983" y="1524000"/>
            <a:ext cx="5154017" cy="4095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EA235-452F-4ED5-954B-E222C298E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722"/>
          <a:stretch/>
        </p:blipFill>
        <p:spPr>
          <a:xfrm>
            <a:off x="6419851" y="2857500"/>
            <a:ext cx="5419394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1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05C67-5D3E-4F13-8F57-E43D296C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4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80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6877050" y="6134100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CƠ SỞ DỮ LIỆU NOSQL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52C87-2BD8-4796-88E6-0D3640BEB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89"/>
          <a:stretch/>
        </p:blipFill>
        <p:spPr>
          <a:xfrm>
            <a:off x="1045369" y="1885950"/>
            <a:ext cx="5490734" cy="4414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B06D68-D2C4-40CD-BD86-FB20D1E23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111"/>
          <a:stretch/>
        </p:blipFill>
        <p:spPr>
          <a:xfrm>
            <a:off x="6348510" y="1885950"/>
            <a:ext cx="549073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54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F6199-0509-4223-B8A5-76B17B00CF58}"/>
              </a:ext>
            </a:extLst>
          </p:cNvPr>
          <p:cNvCxnSpPr>
            <a:cxnSpLocks/>
          </p:cNvCxnSpPr>
          <p:nvPr/>
        </p:nvCxnSpPr>
        <p:spPr>
          <a:xfrm>
            <a:off x="2372139" y="5135217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834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A68565-47D2-4231-8466-F7FCD60D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FC8ED9-B015-4343-B453-14FCCEB0F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14" y="1600200"/>
            <a:ext cx="7697381" cy="5124450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1173BD5C-2927-4DE2-B1E6-FEB98A831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9669" y="6281937"/>
            <a:ext cx="4709576" cy="428492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SƠ ĐỒ PHÂN CẤP CHỨC NĂNG</a:t>
            </a:r>
          </a:p>
        </p:txBody>
      </p:sp>
    </p:spTree>
    <p:extLst>
      <p:ext uri="{BB962C8B-B14F-4D97-AF65-F5344CB8AC3E}">
        <p14:creationId xmlns:p14="http://schemas.microsoft.com/office/powerpoint/2010/main" val="1888726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037983" y="6029739"/>
            <a:ext cx="2801262" cy="680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DFD MỨC NGỮ CẢNH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0EAEC-158A-4DBE-A969-5B67848E0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31" y="2319130"/>
            <a:ext cx="10346776" cy="29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53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382539" y="6029739"/>
            <a:ext cx="2456706" cy="680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DFD MỨC ĐỈNH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FD318-F2E7-494F-9D93-CB213A5BB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31" y="1580002"/>
            <a:ext cx="7281712" cy="49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16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574157" y="6440557"/>
            <a:ext cx="3265088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KHÁCH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7D367-2F4E-49F4-80AA-F07DFFF3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53" y="1677847"/>
            <a:ext cx="9430936" cy="443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50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878957" y="6440557"/>
            <a:ext cx="2960288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ĐẶT HÀNG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83564-2344-4067-8DD1-260A9606F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097" y="1552503"/>
            <a:ext cx="8119534" cy="488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42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176592" y="6440557"/>
            <a:ext cx="3662654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HỦY ĐƠN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D9A47-0028-4F44-9FC8-2E0E521A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55" y="2018656"/>
            <a:ext cx="9935090" cy="355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11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839200" y="6440557"/>
            <a:ext cx="3000046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CỬA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B06C5-AC8C-401F-9B77-54BC898D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94" y="1619376"/>
            <a:ext cx="6589445" cy="51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40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00CEEB-E17A-420D-A321-E051602F3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9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F6199-0509-4223-B8A5-76B17B00CF58}"/>
              </a:ext>
            </a:extLst>
          </p:cNvPr>
          <p:cNvCxnSpPr>
            <a:cxnSpLocks/>
          </p:cNvCxnSpPr>
          <p:nvPr/>
        </p:nvCxnSpPr>
        <p:spPr>
          <a:xfrm>
            <a:off x="2372139" y="5135217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B1EE4D-9AC8-468B-98B5-43D5EBE95F10}"/>
              </a:ext>
            </a:extLst>
          </p:cNvPr>
          <p:cNvCxnSpPr>
            <a:cxnSpLocks/>
          </p:cNvCxnSpPr>
          <p:nvPr/>
        </p:nvCxnSpPr>
        <p:spPr>
          <a:xfrm>
            <a:off x="6791739" y="5135217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970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7580245" y="6427305"/>
            <a:ext cx="4020462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ĐẶT HÀNG</a:t>
            </a:r>
          </a:p>
        </p:txBody>
      </p:sp>
      <p:pic>
        <p:nvPicPr>
          <p:cNvPr id="9" name="Video_2020-07-15_222954">
            <a:hlinkClick r:id="" action="ppaction://media"/>
            <a:extLst>
              <a:ext uri="{FF2B5EF4-FFF2-40B4-BE49-F238E27FC236}">
                <a16:creationId xmlns:a16="http://schemas.microsoft.com/office/drawing/2014/main" id="{6B85FF79-9916-4B78-A4A7-72701E8AE2A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9764" y="1528762"/>
            <a:ext cx="10417106" cy="4792525"/>
          </a:xfrm>
        </p:spPr>
      </p:pic>
    </p:spTree>
    <p:extLst>
      <p:ext uri="{BB962C8B-B14F-4D97-AF65-F5344CB8AC3E}">
        <p14:creationId xmlns:p14="http://schemas.microsoft.com/office/powerpoint/2010/main" val="98907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4857750" y="6419850"/>
            <a:ext cx="6742957" cy="424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ĐẶT HÀNG THANH TOÁN BẰNG VÍ MOMO</a:t>
            </a:r>
          </a:p>
        </p:txBody>
      </p:sp>
      <p:pic>
        <p:nvPicPr>
          <p:cNvPr id="6" name="DatHang_ThanhToanViMomo">
            <a:hlinkClick r:id="" action="ppaction://media"/>
            <a:extLst>
              <a:ext uri="{FF2B5EF4-FFF2-40B4-BE49-F238E27FC236}">
                <a16:creationId xmlns:a16="http://schemas.microsoft.com/office/drawing/2014/main" id="{4AD1365E-1319-4689-A3BD-D20C45292DA3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8388" y="1544555"/>
            <a:ext cx="10337194" cy="4875295"/>
          </a:xfrm>
        </p:spPr>
      </p:pic>
    </p:spTree>
    <p:extLst>
      <p:ext uri="{BB962C8B-B14F-4D97-AF65-F5344CB8AC3E}">
        <p14:creationId xmlns:p14="http://schemas.microsoft.com/office/powerpoint/2010/main" val="102714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969158" y="6450316"/>
            <a:ext cx="4418029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KHÁCH HÀNG HỦY ĐƠN</a:t>
            </a:r>
          </a:p>
        </p:txBody>
      </p:sp>
      <p:pic>
        <p:nvPicPr>
          <p:cNvPr id="6" name="cancel_order">
            <a:hlinkClick r:id="" action="ppaction://media"/>
            <a:extLst>
              <a:ext uri="{FF2B5EF4-FFF2-40B4-BE49-F238E27FC236}">
                <a16:creationId xmlns:a16="http://schemas.microsoft.com/office/drawing/2014/main" id="{DDC248E4-FD4E-4E66-9C6A-6C011F160DC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286" y="1554990"/>
            <a:ext cx="10125557" cy="4882073"/>
          </a:xfrm>
        </p:spPr>
      </p:pic>
    </p:spTree>
    <p:extLst>
      <p:ext uri="{BB962C8B-B14F-4D97-AF65-F5344CB8AC3E}">
        <p14:creationId xmlns:p14="http://schemas.microsoft.com/office/powerpoint/2010/main" val="327057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5393635" y="6467058"/>
            <a:ext cx="6056243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XÁC NHẬN/ HỦY ĐƠN HÀNG</a:t>
            </a:r>
          </a:p>
        </p:txBody>
      </p:sp>
      <p:pic>
        <p:nvPicPr>
          <p:cNvPr id="6" name="CuaHangXacNhan_HuyDon">
            <a:hlinkClick r:id="" action="ppaction://media"/>
            <a:extLst>
              <a:ext uri="{FF2B5EF4-FFF2-40B4-BE49-F238E27FC236}">
                <a16:creationId xmlns:a16="http://schemas.microsoft.com/office/drawing/2014/main" id="{60BC3360-B4A6-4423-A4B8-A5B6CB42CCD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3015" y="1569080"/>
            <a:ext cx="10297837" cy="4864849"/>
          </a:xfrm>
        </p:spPr>
      </p:pic>
    </p:spTree>
    <p:extLst>
      <p:ext uri="{BB962C8B-B14F-4D97-AF65-F5344CB8AC3E}">
        <p14:creationId xmlns:p14="http://schemas.microsoft.com/office/powerpoint/2010/main" val="72168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308035" y="6467058"/>
            <a:ext cx="5141843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ĐĂNG KÝ CỬA HÀNG</a:t>
            </a:r>
          </a:p>
        </p:txBody>
      </p:sp>
      <p:pic>
        <p:nvPicPr>
          <p:cNvPr id="7" name="QuanLy_DangKyCuaHang">
            <a:hlinkClick r:id="" action="ppaction://media"/>
            <a:extLst>
              <a:ext uri="{FF2B5EF4-FFF2-40B4-BE49-F238E27FC236}">
                <a16:creationId xmlns:a16="http://schemas.microsoft.com/office/drawing/2014/main" id="{90810F0D-F8A8-4EE7-B1C7-2C3BB1CC82B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6268" y="1564239"/>
            <a:ext cx="10297836" cy="4820304"/>
          </a:xfrm>
        </p:spPr>
      </p:pic>
    </p:spTree>
    <p:extLst>
      <p:ext uri="{BB962C8B-B14F-4D97-AF65-F5344CB8AC3E}">
        <p14:creationId xmlns:p14="http://schemas.microsoft.com/office/powerpoint/2010/main" val="22857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811617" y="6467058"/>
            <a:ext cx="4638261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THÔNG BÁO KHUYẾN MÃI</a:t>
            </a:r>
          </a:p>
        </p:txBody>
      </p:sp>
      <p:pic>
        <p:nvPicPr>
          <p:cNvPr id="6" name="ThongBaoKhuyenMai">
            <a:hlinkClick r:id="" action="ppaction://media"/>
            <a:extLst>
              <a:ext uri="{FF2B5EF4-FFF2-40B4-BE49-F238E27FC236}">
                <a16:creationId xmlns:a16="http://schemas.microsoft.com/office/drawing/2014/main" id="{8CBD0698-37AE-4266-BC42-2A0A24198B6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2529" y="1552023"/>
            <a:ext cx="10274207" cy="4881906"/>
          </a:xfrm>
        </p:spPr>
      </p:pic>
    </p:spTree>
    <p:extLst>
      <p:ext uri="{BB962C8B-B14F-4D97-AF65-F5344CB8AC3E}">
        <p14:creationId xmlns:p14="http://schemas.microsoft.com/office/powerpoint/2010/main" val="256795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ình ảnh cảm ơn: nhã nhặn, dễ thương, chân thành nhất">
            <a:extLst>
              <a:ext uri="{FF2B5EF4-FFF2-40B4-BE49-F238E27FC236}">
                <a16:creationId xmlns:a16="http://schemas.microsoft.com/office/drawing/2014/main" id="{D9CAFC9D-E901-466A-A937-5DB83846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54" y="1094422"/>
            <a:ext cx="8489374" cy="46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80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BD929F-35F8-4E78-A18E-9A0E69363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3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9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A38880-FB79-45D6-B0D9-6A083962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4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61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C20F0-5529-4310-A1E9-CEEA126A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C70D4-9F71-4555-BD14-E0867788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32" y="1480930"/>
            <a:ext cx="7716608" cy="518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3AF8AA-BEB0-4D27-AAB1-84FEC1B7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4887A1-3EF7-43BC-81A7-53A9BCDCA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890"/>
          <a:stretch/>
        </p:blipFill>
        <p:spPr>
          <a:xfrm>
            <a:off x="960861" y="1457738"/>
            <a:ext cx="5333921" cy="4422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1BB432-73AD-4502-94C0-2902A21D6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95" t="52336" r="495" b="-3447"/>
          <a:stretch/>
        </p:blipFill>
        <p:spPr>
          <a:xfrm>
            <a:off x="6294782" y="1815548"/>
            <a:ext cx="5333921" cy="442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472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</TotalTime>
  <Words>89</Words>
  <Application>Microsoft Office PowerPoint</Application>
  <PresentationFormat>Widescreen</PresentationFormat>
  <Paragraphs>15</Paragraphs>
  <Slides>37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Open Sans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Hien Hoi</dc:creator>
  <cp:lastModifiedBy>Hiền Lê Thị Ngọc</cp:lastModifiedBy>
  <cp:revision>151</cp:revision>
  <dcterms:created xsi:type="dcterms:W3CDTF">2020-07-21T01:45:10Z</dcterms:created>
  <dcterms:modified xsi:type="dcterms:W3CDTF">2020-08-12T05:21:17Z</dcterms:modified>
</cp:coreProperties>
</file>